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8" r:id="rId1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593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2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64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52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59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33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90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60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81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49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0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48D2-EAF9-4299-A1A8-E0534667588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D011C-0869-470D-9A3F-18C139643B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27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614" y="1122363"/>
            <a:ext cx="10196526" cy="2387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заочных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мероприятий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МБУДО «Троицкий ДЮЦ»)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17620"/>
            <a:ext cx="10214610" cy="1771650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Рачилина М.В., </a:t>
            </a:r>
          </a:p>
          <a:p>
            <a:pPr algn="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логотип для печа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65960" cy="2780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54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8247"/>
            <a:ext cx="9144000" cy="72683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Наградная документация: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9939" y="1687131"/>
            <a:ext cx="10820896" cy="475230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свидетельство участника конкурса.jpg"/>
          <p:cNvPicPr>
            <a:picLocks noChangeAspect="1"/>
          </p:cNvPicPr>
          <p:nvPr/>
        </p:nvPicPr>
        <p:blipFill>
          <a:blip r:embed="rId3" cstate="print"/>
          <a:srcRect r="49029" b="6947"/>
          <a:stretch>
            <a:fillRect/>
          </a:stretch>
        </p:blipFill>
        <p:spPr>
          <a:xfrm>
            <a:off x="794874" y="2098430"/>
            <a:ext cx="2634143" cy="339969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24195" t="22294" r="23375" b="13332"/>
          <a:stretch>
            <a:fillRect/>
          </a:stretch>
        </p:blipFill>
        <p:spPr bwMode="auto">
          <a:xfrm>
            <a:off x="7947449" y="2378559"/>
            <a:ext cx="3845966" cy="304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иполм маленький твори добро.jpg"/>
          <p:cNvPicPr>
            <a:picLocks noChangeAspect="1"/>
          </p:cNvPicPr>
          <p:nvPr/>
        </p:nvPicPr>
        <p:blipFill>
          <a:blip r:embed="rId5" cstate="print"/>
          <a:srcRect r="48912"/>
          <a:stretch>
            <a:fillRect/>
          </a:stretch>
        </p:blipFill>
        <p:spPr>
          <a:xfrm>
            <a:off x="3719211" y="1062000"/>
            <a:ext cx="4188441" cy="57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50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425"/>
            <a:ext cx="9144000" cy="74697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конкурсов: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521" y="914401"/>
            <a:ext cx="10599313" cy="552503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и динамика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работ (участие в краевых конкурсах)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материалов в воспитательной работе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11" r="9261"/>
          <a:stretch/>
        </p:blipFill>
        <p:spPr>
          <a:xfrm>
            <a:off x="1416676" y="2446985"/>
            <a:ext cx="9908271" cy="4411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9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7127"/>
            <a:ext cx="9144000" cy="850005"/>
          </a:xfrm>
        </p:spPr>
        <p:txBody>
          <a:bodyPr>
            <a:normAutofit/>
          </a:bodyPr>
          <a:lstStyle/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37127"/>
            <a:ext cx="10317480" cy="5792273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 материалы из открытых источников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8" y="1863090"/>
            <a:ext cx="6837608" cy="4206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95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5914" y="365125"/>
            <a:ext cx="6686282" cy="132556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данные методические рекомендации?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775914" y="2228045"/>
            <a:ext cx="7098406" cy="41598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заочных конкурсов в системе общего и дополнительного образования.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предназначены?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Методистам, педагогам учреждений дополнительного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Заместителям руководителей, методистам и педагогам общего образования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 управления образования на муниципальном уровне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0" y="365125"/>
            <a:ext cx="3636394" cy="5713413"/>
          </a:xfrm>
        </p:spPr>
      </p:pic>
    </p:spTree>
    <p:extLst>
      <p:ext uri="{BB962C8B-B14F-4D97-AF65-F5344CB8AC3E}">
        <p14:creationId xmlns="" xmlns:p14="http://schemas.microsoft.com/office/powerpoint/2010/main" val="34719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None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 определяется актуальностью и значимостью проведения конкурсных мероприятий:</a:t>
            </a:r>
          </a:p>
          <a:p>
            <a:pPr marL="457200" lvl="0" indent="-4572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форма</a:t>
            </a:r>
          </a:p>
          <a:p>
            <a:pPr marL="457200" lvl="0" indent="-4572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удаленность школ от районного центра (в районном центре 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из 20 школ района)</a:t>
            </a:r>
          </a:p>
          <a:p>
            <a:pPr marL="457200" lvl="0" indent="-45720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Arial" panose="020B0604020202020204" pitchFamily="34" charset="0"/>
              <a:buChar char="•"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максимального охвата обучающихся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36372"/>
            <a:ext cx="6019800" cy="5460642"/>
          </a:xfrm>
        </p:spPr>
      </p:pic>
    </p:spTree>
    <p:extLst>
      <p:ext uri="{BB962C8B-B14F-4D97-AF65-F5344CB8AC3E}">
        <p14:creationId xmlns="" xmlns:p14="http://schemas.microsoft.com/office/powerpoint/2010/main" val="14599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6518"/>
            <a:ext cx="9144000" cy="1719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содержание конкурса? Рекомендации: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825" y="2575775"/>
            <a:ext cx="10148552" cy="408260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нормативно-правовую базу - «Стратегия развития воспитания в Российской Федерации на период до 2025 года». Утверждена Распоряжением Правительства РФ от 29 мая 2015 года, № 996-р –ориентация на традиционные ценности российского общества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заказ со стороны вышестоящих органов управления образованием</a:t>
            </a: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список конкурсных мероприятий, проводимых на краевом уровне, в которых могут принять участие школьники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71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их содержание: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Ценность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893194" y="2505075"/>
            <a:ext cx="4104381" cy="3684588"/>
          </a:xfrm>
        </p:spPr>
        <p:txBody>
          <a:bodyPr/>
          <a:lstStyle/>
          <a:p>
            <a:r>
              <a:rPr lang="ru-RU" dirty="0" smtClean="0"/>
              <a:t>Саморазвитие</a:t>
            </a:r>
          </a:p>
          <a:p>
            <a:endParaRPr lang="ru-RU" dirty="0"/>
          </a:p>
          <a:p>
            <a:r>
              <a:rPr lang="ru-RU" dirty="0" smtClean="0"/>
              <a:t>Патриотизм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Научное знание и окружающий мир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331854" y="1681163"/>
            <a:ext cx="4224270" cy="8239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Конкурс</a:t>
            </a:r>
            <a:endParaRPr lang="ru-RU" sz="36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563674" y="2505075"/>
            <a:ext cx="5628068" cy="3684588"/>
          </a:xfrm>
        </p:spPr>
        <p:txBody>
          <a:bodyPr/>
          <a:lstStyle/>
          <a:p>
            <a:r>
              <a:rPr lang="ru-RU" dirty="0" smtClean="0"/>
              <a:t>Конкурс презентаций «Мир моих увлечений»</a:t>
            </a:r>
          </a:p>
          <a:p>
            <a:r>
              <a:rPr lang="ru-RU" dirty="0" smtClean="0"/>
              <a:t>Конкурс творческих работ «Подвиг моей семьи»</a:t>
            </a:r>
          </a:p>
          <a:p>
            <a:endParaRPr lang="ru-RU" dirty="0"/>
          </a:p>
          <a:p>
            <a:r>
              <a:rPr lang="ru-RU" dirty="0" smtClean="0"/>
              <a:t>Конкурс рисунков «Звезды зовут!»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81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6386848" cy="1390917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представляемых работ: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838200" y="1558344"/>
            <a:ext cx="7005034" cy="5163101"/>
          </a:xfrm>
        </p:spPr>
        <p:txBody>
          <a:bodyPr>
            <a:normAutofit fontScale="62500" lnSpcReduction="20000"/>
          </a:bodyPr>
          <a:lstStyle/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Учебно-исследовательские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Литературно-публицистические: очерки, стихотворения, рассказы и пр.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о проделанной работе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презентации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Фотоработы (фото, коллажи)</a:t>
            </a: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endParaRPr kumimoji="0" lang="ru-RU" alt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Wingdings" panose="05000000000000000000" pitchFamily="2" charset="2"/>
              <a:buChar char="n"/>
            </a:pPr>
            <a:r>
              <a:rPr kumimoji="0" lang="ru-RU" alt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творчество: плакаты, рисунки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выбрать?</a:t>
            </a:r>
            <a:endParaRPr lang="ru-RU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24" y="592428"/>
            <a:ext cx="3373209" cy="6129017"/>
          </a:xfrm>
        </p:spPr>
      </p:pic>
    </p:spTree>
    <p:extLst>
      <p:ext uri="{BB962C8B-B14F-4D97-AF65-F5344CB8AC3E}">
        <p14:creationId xmlns="" xmlns:p14="http://schemas.microsoft.com/office/powerpoint/2010/main" val="1911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7127"/>
            <a:ext cx="9144000" cy="85000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 выборе формы представляемых работ: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41679"/>
            <a:ext cx="9144000" cy="459775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формы конкурсных работ в плане на год (учебный или календарный)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на возраст потенциальных участников</a:t>
            </a:r>
          </a:p>
          <a:p>
            <a:pPr algn="l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возможность дальнейшего использования конкурсных материалов</a:t>
            </a:r>
          </a:p>
          <a:p>
            <a:pPr algn="l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сколько форм подачи материала будет в одном конкурсе (одна или несколько (по номинациям))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0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документальное оформление: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7465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97299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конкурса в план работы на уч. год</a:t>
            </a: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конкурсе</a:t>
            </a: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приказа о проведении (в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орган управления образованием)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образовательных учреждений (на установочных семинарах, эл. письма, сайт ДЮЦ, через Комитет)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7465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343955"/>
            <a:ext cx="5183188" cy="384570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родумать общий замысел конкурса до составления плана работы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для учреждения типовое положение о конкурсе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приказу о проведении конкурса прикладывается Положение о конкурсе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как можно больше каналов информирования потенциальных участников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14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7124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документальное оформление: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839788" y="1094705"/>
            <a:ext cx="5157787" cy="5067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3640" y="1601497"/>
            <a:ext cx="5533936" cy="5069759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оценивание работ </a:t>
            </a:r>
          </a:p>
          <a:p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(Приказ по итогам, печать наградной документации)</a:t>
            </a:r>
          </a:p>
          <a:p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 итогах (рассылка приказа по итогам, инф. на сайте ДЮЦ, в районной газете)</a:t>
            </a:r>
          </a:p>
          <a:p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работ – победителей по школам (в эл. виде). </a:t>
            </a:r>
          </a:p>
          <a:p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сборников материалов, организация выставок и пр.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073464"/>
            <a:ext cx="5183188" cy="50679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1481070"/>
            <a:ext cx="5183188" cy="519018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жюри включить не менее 3 человек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Сверить по заявкам данные участников конкурса, уточнить сомнительные имена и фамилии (Например,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Елисавета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названия школ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Можно подготовить краткую информацию или развернутую статью по итогам конкурса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Рассылку сделать не только участникам конкурса, но и всем потенциальным участникам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заранее имеющиеся ресурсы на печать материалов (Например, печать исследовательских работ целиком или только тезисов)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85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515</Words>
  <Application>Microsoft Office PowerPoint</Application>
  <PresentationFormat>Произвольный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Организация заочных  конкурсных мероприятий (на примере МБУДО «Троицкий ДЮЦ»)</vt:lpstr>
      <vt:lpstr>Для чего данные методические рекомендации?</vt:lpstr>
      <vt:lpstr>Актуальность работы</vt:lpstr>
      <vt:lpstr>Как определить содержание конкурса? Рекомендации:</vt:lpstr>
      <vt:lpstr>Конкурсы и их содержание:</vt:lpstr>
      <vt:lpstr>Формы представляемых работ:</vt:lpstr>
      <vt:lpstr>Рекомендации при выборе формы представляемых работ:</vt:lpstr>
      <vt:lpstr>Организация и документальное оформление:</vt:lpstr>
      <vt:lpstr>Организация и документальное оформление:</vt:lpstr>
      <vt:lpstr>Наградная документация:</vt:lpstr>
      <vt:lpstr>Результативность конкурсов: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</dc:creator>
  <cp:lastModifiedBy>User</cp:lastModifiedBy>
  <cp:revision>46</cp:revision>
  <dcterms:created xsi:type="dcterms:W3CDTF">2019-04-15T14:55:45Z</dcterms:created>
  <dcterms:modified xsi:type="dcterms:W3CDTF">2019-04-16T07:57:28Z</dcterms:modified>
</cp:coreProperties>
</file>